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"/>
  </p:notesMasterIdLst>
  <p:handoutMasterIdLst>
    <p:handoutMasterId r:id="rId6"/>
  </p:handoutMasterIdLst>
  <p:sldIdLst>
    <p:sldId id="282" r:id="rId2"/>
    <p:sldId id="294" r:id="rId3"/>
    <p:sldId id="295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5C81"/>
    <a:srgbClr val="67AFDB"/>
    <a:srgbClr val="308FCA"/>
    <a:srgbClr val="72AFD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98" autoAdjust="0"/>
    <p:restoredTop sz="97442" autoAdjust="0"/>
  </p:normalViewPr>
  <p:slideViewPr>
    <p:cSldViewPr snapToGrid="0">
      <p:cViewPr varScale="1">
        <p:scale>
          <a:sx n="75" d="100"/>
          <a:sy n="75" d="100"/>
        </p:scale>
        <p:origin x="78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-3187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tpr.moe.edu.tw/newsDetail/4b1141f260921ce30160a1c107ae007c" TargetMode="External"/><Relationship Id="rId1" Type="http://schemas.openxmlformats.org/officeDocument/2006/relationships/hyperlink" Target="https://tpr.moe.edu.tw/newsDetail/4b1141f260b5ded50160beb3e24305a4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0ABD63-B094-4911-B365-03AC8AF63762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A3ADB0EA-1B2E-4E85-AEE5-A2E342292FA8}">
      <dgm:prSet phldrT="[文字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24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教師</a:t>
          </a:r>
          <a:endParaRPr lang="zh-TW" altLang="en-US" sz="24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24AA3AD-D3E6-4217-BC2C-F3A0C01E2406}" type="parTrans" cxnId="{E4C35ECF-CCEB-48F2-8D88-ED3CF664770B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TW" altLang="en-US" sz="160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18C5294-2482-458F-BE0B-4DD17224D796}" type="sibTrans" cxnId="{E4C35ECF-CCEB-48F2-8D88-ED3CF664770B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TW" altLang="en-US" sz="160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2D60605-C0E6-4D01-9250-3A99E4E28E5F}" type="asst">
      <dgm:prSet phldrT="[文字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16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就近向倫理審查單位諮詢</a:t>
          </a:r>
          <a:endParaRPr lang="zh-TW" altLang="en-US" sz="16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72CCA445-7489-43F2-BEDC-C1645C7591B3}" type="parTrans" cxnId="{F92F3A29-7027-4A29-B8AA-3AF8DA9CBA4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TW" altLang="en-US" sz="160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CB08E5D-2257-4009-8D25-014A6E9AA293}" type="sibTrans" cxnId="{F92F3A29-7027-4A29-B8AA-3AF8DA9CBA41}">
      <dgm:prSet custT="1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14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不確定是否需辦</a:t>
          </a:r>
          <a:r>
            <a:rPr lang="en-US" altLang="zh-TW" sz="14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4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4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理研究倫理審查</a:t>
          </a:r>
          <a:endParaRPr lang="zh-TW" altLang="en-US" sz="14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98C8E89-ED7F-4E51-8F17-DFAA4D04639C}">
      <dgm:prSet phldrT="[文字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16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判斷是否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16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屬於人體研究</a:t>
          </a:r>
          <a:endParaRPr lang="zh-TW" altLang="en-US" sz="16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/>
          </dgm14:cNvPr>
        </a:ext>
      </dgm:extLst>
    </dgm:pt>
    <dgm:pt modelId="{BFB3502C-0063-4643-80B8-0AB81357BB84}" type="parTrans" cxnId="{96F80CE1-E8AB-4F5A-9C91-427528A8D242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TW" altLang="en-US" sz="160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DA27881-C67A-40C9-92BB-3D0F9C8FC70D}" type="sibTrans" cxnId="{96F80CE1-E8AB-4F5A-9C91-427528A8D242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TW" altLang="en-US" sz="160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D476AE9-03BD-49F8-B714-E45ED2D207D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altLang="zh-TW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計畫申請需</a:t>
          </a: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附上計畫書第八項研究倫理審查聲明</a:t>
          </a: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書與告知同意函</a:t>
          </a:r>
          <a:endParaRPr lang="zh-TW" altLang="en-US" sz="13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5E57D92E-F382-4CD0-9C29-58674350C392}" type="parTrans" cxnId="{22090654-E8B4-42AD-8E9E-A6755FAFB6E6}">
      <dgm:prSet/>
      <dgm:spPr/>
      <dgm:t>
        <a:bodyPr/>
        <a:lstStyle/>
        <a:p>
          <a:endParaRPr lang="zh-TW" altLang="en-US"/>
        </a:p>
      </dgm:t>
    </dgm:pt>
    <dgm:pt modelId="{5DFDD12D-0C5A-48F2-81F9-A249660757EE}" type="sibTrans" cxnId="{22090654-E8B4-42AD-8E9E-A6755FAFB6E6}">
      <dgm:prSet/>
      <dgm:spPr/>
      <dgm:t>
        <a:bodyPr/>
        <a:lstStyle/>
        <a:p>
          <a:pPr algn="ctr"/>
          <a:r>
            <a:rPr lang="zh-TW" altLang="en-US" dirty="0" smtClean="0"/>
            <a:t>否</a:t>
          </a:r>
          <a:endParaRPr lang="zh-TW" altLang="en-US" dirty="0"/>
        </a:p>
      </dgm:t>
    </dgm:pt>
    <dgm:pt modelId="{C58CAB0F-F098-46E3-A797-9A37E2463610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altLang="zh-TW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計畫申請需</a:t>
          </a: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附上計畫書第八項研究倫理審查聲明</a:t>
          </a:r>
          <a:r>
            <a:rPr lang="zh-TW" altLang="en-US" sz="13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書與送審證明</a:t>
          </a:r>
          <a:endParaRPr lang="zh-TW" altLang="en-US" sz="13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C6992693-CFDD-4B66-BE29-81B226C5E23B}" type="parTrans" cxnId="{3AD81BC7-A957-4701-8255-D475B3E1F2D6}">
      <dgm:prSet/>
      <dgm:spPr/>
      <dgm:t>
        <a:bodyPr/>
        <a:lstStyle/>
        <a:p>
          <a:endParaRPr lang="zh-TW" altLang="en-US"/>
        </a:p>
      </dgm:t>
    </dgm:pt>
    <dgm:pt modelId="{FA95B0B3-78F3-4FA9-948F-552C0C3F487E}" type="sibTrans" cxnId="{3AD81BC7-A957-4701-8255-D475B3E1F2D6}">
      <dgm:prSet/>
      <dgm:spPr/>
      <dgm:t>
        <a:bodyPr/>
        <a:lstStyle/>
        <a:p>
          <a:pPr algn="ctr"/>
          <a:r>
            <a:rPr lang="zh-TW" altLang="en-US" dirty="0" smtClean="0"/>
            <a:t>是</a:t>
          </a:r>
          <a:endParaRPr lang="zh-TW" altLang="en-US" dirty="0"/>
        </a:p>
      </dgm:t>
    </dgm:pt>
    <dgm:pt modelId="{BA691ADC-A6E6-4DC8-8233-B2DB3EF05CF3}" type="pres">
      <dgm:prSet presAssocID="{C70ABD63-B094-4911-B365-03AC8AF6376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302F1FF-6DA6-413B-8BD8-F9E619342F71}" type="pres">
      <dgm:prSet presAssocID="{A3ADB0EA-1B2E-4E85-AEE5-A2E342292FA8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TW" altLang="en-US"/>
        </a:p>
      </dgm:t>
    </dgm:pt>
    <dgm:pt modelId="{0626A356-4852-407B-BBA4-6FC946CA04EA}" type="pres">
      <dgm:prSet presAssocID="{A3ADB0EA-1B2E-4E85-AEE5-A2E342292FA8}" presName="rootComposite1" presStyleCnt="0"/>
      <dgm:spPr/>
      <dgm:t>
        <a:bodyPr/>
        <a:lstStyle/>
        <a:p>
          <a:endParaRPr lang="zh-TW" altLang="en-US"/>
        </a:p>
      </dgm:t>
    </dgm:pt>
    <dgm:pt modelId="{3FF8EA6A-EAD7-4517-BE62-12D6294FAE07}" type="pres">
      <dgm:prSet presAssocID="{A3ADB0EA-1B2E-4E85-AEE5-A2E342292FA8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2801BDC-E4D1-446B-87F9-1A7FDD78A7BC}" type="pres">
      <dgm:prSet presAssocID="{A3ADB0EA-1B2E-4E85-AEE5-A2E342292FA8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72CEA962-3820-47CB-AEF6-4D3008B7D4ED}" type="pres">
      <dgm:prSet presAssocID="{A3ADB0EA-1B2E-4E85-AEE5-A2E342292FA8}" presName="rootConnector1" presStyleLbl="node1" presStyleIdx="0" presStyleCnt="3"/>
      <dgm:spPr/>
      <dgm:t>
        <a:bodyPr/>
        <a:lstStyle/>
        <a:p>
          <a:endParaRPr lang="zh-TW" altLang="en-US"/>
        </a:p>
      </dgm:t>
    </dgm:pt>
    <dgm:pt modelId="{1007D9E5-89CD-490F-BD4F-97C018491979}" type="pres">
      <dgm:prSet presAssocID="{A3ADB0EA-1B2E-4E85-AEE5-A2E342292FA8}" presName="hierChild2" presStyleCnt="0"/>
      <dgm:spPr/>
      <dgm:t>
        <a:bodyPr/>
        <a:lstStyle/>
        <a:p>
          <a:endParaRPr lang="zh-TW" altLang="en-US"/>
        </a:p>
      </dgm:t>
    </dgm:pt>
    <dgm:pt modelId="{67792FC6-8A54-4B21-B2F2-C66B67419A22}" type="pres">
      <dgm:prSet presAssocID="{BFB3502C-0063-4643-80B8-0AB81357BB84}" presName="Name37" presStyleLbl="parChTrans1D2" presStyleIdx="0" presStyleCnt="2"/>
      <dgm:spPr/>
      <dgm:t>
        <a:bodyPr/>
        <a:lstStyle/>
        <a:p>
          <a:endParaRPr lang="zh-TW" altLang="en-US"/>
        </a:p>
      </dgm:t>
    </dgm:pt>
    <dgm:pt modelId="{260ADDF9-536A-4B46-BF9B-F85B8907E841}" type="pres">
      <dgm:prSet presAssocID="{398C8E89-ED7F-4E51-8F17-DFAA4D04639C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TW" altLang="en-US"/>
        </a:p>
      </dgm:t>
    </dgm:pt>
    <dgm:pt modelId="{BFB1E980-2BAC-4349-9003-51E462B500BF}" type="pres">
      <dgm:prSet presAssocID="{398C8E89-ED7F-4E51-8F17-DFAA4D04639C}" presName="rootComposite" presStyleCnt="0"/>
      <dgm:spPr/>
      <dgm:t>
        <a:bodyPr/>
        <a:lstStyle/>
        <a:p>
          <a:endParaRPr lang="zh-TW" altLang="en-US"/>
        </a:p>
      </dgm:t>
    </dgm:pt>
    <dgm:pt modelId="{F6F70C79-882B-460F-B968-3B5BA9663F44}" type="pres">
      <dgm:prSet presAssocID="{398C8E89-ED7F-4E51-8F17-DFAA4D04639C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56E0CC2-4890-4840-A422-A558780A99DE}" type="pres">
      <dgm:prSet presAssocID="{398C8E89-ED7F-4E51-8F17-DFAA4D04639C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EE3895DA-A742-40AD-B2E7-C8DC89EBDF11}" type="pres">
      <dgm:prSet presAssocID="{398C8E89-ED7F-4E51-8F17-DFAA4D04639C}" presName="rootConnector" presStyleLbl="node2" presStyleIdx="0" presStyleCnt="0"/>
      <dgm:spPr/>
      <dgm:t>
        <a:bodyPr/>
        <a:lstStyle/>
        <a:p>
          <a:endParaRPr lang="zh-TW" altLang="en-US"/>
        </a:p>
      </dgm:t>
    </dgm:pt>
    <dgm:pt modelId="{55C193F4-5272-4850-A39D-C9F383C1E0CE}" type="pres">
      <dgm:prSet presAssocID="{398C8E89-ED7F-4E51-8F17-DFAA4D04639C}" presName="hierChild4" presStyleCnt="0"/>
      <dgm:spPr/>
      <dgm:t>
        <a:bodyPr/>
        <a:lstStyle/>
        <a:p>
          <a:endParaRPr lang="zh-TW" altLang="en-US"/>
        </a:p>
      </dgm:t>
    </dgm:pt>
    <dgm:pt modelId="{F772C068-4F22-4652-A07C-51DD4345CD59}" type="pres">
      <dgm:prSet presAssocID="{C6992693-CFDD-4B66-BE29-81B226C5E23B}" presName="Name37" presStyleLbl="parChTrans1D3" presStyleIdx="0" presStyleCnt="2"/>
      <dgm:spPr/>
      <dgm:t>
        <a:bodyPr/>
        <a:lstStyle/>
        <a:p>
          <a:endParaRPr lang="zh-TW" altLang="en-US"/>
        </a:p>
      </dgm:t>
    </dgm:pt>
    <dgm:pt modelId="{C933BD35-065B-4EBD-8EE3-BCF8741AA997}" type="pres">
      <dgm:prSet presAssocID="{C58CAB0F-F098-46E3-A797-9A37E2463610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TW" altLang="en-US"/>
        </a:p>
      </dgm:t>
    </dgm:pt>
    <dgm:pt modelId="{0E41CEBB-2A48-4CE5-9361-9004393E5F79}" type="pres">
      <dgm:prSet presAssocID="{C58CAB0F-F098-46E3-A797-9A37E2463610}" presName="rootComposite" presStyleCnt="0"/>
      <dgm:spPr/>
      <dgm:t>
        <a:bodyPr/>
        <a:lstStyle/>
        <a:p>
          <a:endParaRPr lang="zh-TW" altLang="en-US"/>
        </a:p>
      </dgm:t>
    </dgm:pt>
    <dgm:pt modelId="{BE2FF8F9-C610-4CE0-89E8-9B69FC94CEC8}" type="pres">
      <dgm:prSet presAssocID="{C58CAB0F-F098-46E3-A797-9A37E2463610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6F7B0A-0FB1-437B-BE57-E483E8641DE4}" type="pres">
      <dgm:prSet presAssocID="{C58CAB0F-F098-46E3-A797-9A37E2463610}" presName="titleText2" presStyleLbl="fgAcc1" presStyleIdx="1" presStyleCnt="3" custLinFactY="-100000" custLinFactNeighborX="-17499" custLinFactNeighborY="-181685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611CA8C5-8015-4F13-8AEB-A1CACD258237}" type="pres">
      <dgm:prSet presAssocID="{C58CAB0F-F098-46E3-A797-9A37E2463610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FFDCA44A-20E6-48C6-84DE-A0E0DAD4D128}" type="pres">
      <dgm:prSet presAssocID="{C58CAB0F-F098-46E3-A797-9A37E2463610}" presName="hierChild4" presStyleCnt="0"/>
      <dgm:spPr/>
      <dgm:t>
        <a:bodyPr/>
        <a:lstStyle/>
        <a:p>
          <a:endParaRPr lang="zh-TW" altLang="en-US"/>
        </a:p>
      </dgm:t>
    </dgm:pt>
    <dgm:pt modelId="{A8AF2FEE-CDD9-4112-AF20-F574F4FDB4AC}" type="pres">
      <dgm:prSet presAssocID="{C58CAB0F-F098-46E3-A797-9A37E2463610}" presName="hierChild5" presStyleCnt="0"/>
      <dgm:spPr/>
      <dgm:t>
        <a:bodyPr/>
        <a:lstStyle/>
        <a:p>
          <a:endParaRPr lang="zh-TW" altLang="en-US"/>
        </a:p>
      </dgm:t>
    </dgm:pt>
    <dgm:pt modelId="{452654E4-5C97-4C3F-B429-453056719959}" type="pres">
      <dgm:prSet presAssocID="{5E57D92E-F382-4CD0-9C29-58674350C392}" presName="Name37" presStyleLbl="parChTrans1D3" presStyleIdx="1" presStyleCnt="2"/>
      <dgm:spPr/>
      <dgm:t>
        <a:bodyPr/>
        <a:lstStyle/>
        <a:p>
          <a:endParaRPr lang="zh-TW" altLang="en-US"/>
        </a:p>
      </dgm:t>
    </dgm:pt>
    <dgm:pt modelId="{FD6C44BF-C7CE-449A-8F17-BF5AF62E5202}" type="pres">
      <dgm:prSet presAssocID="{2D476AE9-03BD-49F8-B714-E45ED2D207D4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TW" altLang="en-US"/>
        </a:p>
      </dgm:t>
    </dgm:pt>
    <dgm:pt modelId="{42883B8D-BF3A-48F8-9B73-8A751425F38E}" type="pres">
      <dgm:prSet presAssocID="{2D476AE9-03BD-49F8-B714-E45ED2D207D4}" presName="rootComposite" presStyleCnt="0"/>
      <dgm:spPr/>
      <dgm:t>
        <a:bodyPr/>
        <a:lstStyle/>
        <a:p>
          <a:endParaRPr lang="zh-TW" altLang="en-US"/>
        </a:p>
      </dgm:t>
    </dgm:pt>
    <dgm:pt modelId="{AA489D31-A778-4336-9538-B8EB12D94F1A}" type="pres">
      <dgm:prSet presAssocID="{2D476AE9-03BD-49F8-B714-E45ED2D207D4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FD2603E-4C0A-4BED-B11E-F41D4F71A9B8}" type="pres">
      <dgm:prSet presAssocID="{2D476AE9-03BD-49F8-B714-E45ED2D207D4}" presName="titleText2" presStyleLbl="fgAcc1" presStyleIdx="2" presStyleCnt="3" custLinFactY="-100000" custLinFactNeighborX="-16737" custLinFactNeighborY="-181685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F0C68729-A132-4990-9C78-1E8CCBE6C506}" type="pres">
      <dgm:prSet presAssocID="{2D476AE9-03BD-49F8-B714-E45ED2D207D4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E775BAF7-4AA3-4DCD-B2B0-EE409509D0B1}" type="pres">
      <dgm:prSet presAssocID="{2D476AE9-03BD-49F8-B714-E45ED2D207D4}" presName="hierChild4" presStyleCnt="0"/>
      <dgm:spPr/>
      <dgm:t>
        <a:bodyPr/>
        <a:lstStyle/>
        <a:p>
          <a:endParaRPr lang="zh-TW" altLang="en-US"/>
        </a:p>
      </dgm:t>
    </dgm:pt>
    <dgm:pt modelId="{01175A9A-1CBE-474C-9F12-DB19E7841699}" type="pres">
      <dgm:prSet presAssocID="{2D476AE9-03BD-49F8-B714-E45ED2D207D4}" presName="hierChild5" presStyleCnt="0"/>
      <dgm:spPr/>
      <dgm:t>
        <a:bodyPr/>
        <a:lstStyle/>
        <a:p>
          <a:endParaRPr lang="zh-TW" altLang="en-US"/>
        </a:p>
      </dgm:t>
    </dgm:pt>
    <dgm:pt modelId="{B46E484C-2517-4179-B6FE-21ECF167E893}" type="pres">
      <dgm:prSet presAssocID="{398C8E89-ED7F-4E51-8F17-DFAA4D04639C}" presName="hierChild5" presStyleCnt="0"/>
      <dgm:spPr/>
      <dgm:t>
        <a:bodyPr/>
        <a:lstStyle/>
        <a:p>
          <a:endParaRPr lang="zh-TW" altLang="en-US"/>
        </a:p>
      </dgm:t>
    </dgm:pt>
    <dgm:pt modelId="{785BF543-0126-476D-B129-A7496199B6CF}" type="pres">
      <dgm:prSet presAssocID="{A3ADB0EA-1B2E-4E85-AEE5-A2E342292FA8}" presName="hierChild3" presStyleCnt="0"/>
      <dgm:spPr/>
      <dgm:t>
        <a:bodyPr/>
        <a:lstStyle/>
        <a:p>
          <a:endParaRPr lang="zh-TW" altLang="en-US"/>
        </a:p>
      </dgm:t>
    </dgm:pt>
    <dgm:pt modelId="{B0B83A88-D184-4872-A061-39E36A882FFD}" type="pres">
      <dgm:prSet presAssocID="{72CCA445-7489-43F2-BEDC-C1645C7591B3}" presName="Name96" presStyleLbl="parChTrans1D2" presStyleIdx="1" presStyleCnt="2"/>
      <dgm:spPr/>
      <dgm:t>
        <a:bodyPr/>
        <a:lstStyle/>
        <a:p>
          <a:endParaRPr lang="zh-TW" altLang="en-US"/>
        </a:p>
      </dgm:t>
    </dgm:pt>
    <dgm:pt modelId="{05E317B9-8714-4EED-BFBA-102750BC2578}" type="pres">
      <dgm:prSet presAssocID="{A2D60605-C0E6-4D01-9250-3A99E4E28E5F}" presName="hierRoot3" presStyleCnt="0">
        <dgm:presLayoutVars>
          <dgm:hierBranch val="init"/>
        </dgm:presLayoutVars>
      </dgm:prSet>
      <dgm:spPr/>
      <dgm:t>
        <a:bodyPr/>
        <a:lstStyle/>
        <a:p>
          <a:endParaRPr lang="zh-TW" altLang="en-US"/>
        </a:p>
      </dgm:t>
    </dgm:pt>
    <dgm:pt modelId="{38648B58-6583-440D-ACC9-5905B4905EE4}" type="pres">
      <dgm:prSet presAssocID="{A2D60605-C0E6-4D01-9250-3A99E4E28E5F}" presName="rootComposite3" presStyleCnt="0"/>
      <dgm:spPr/>
      <dgm:t>
        <a:bodyPr/>
        <a:lstStyle/>
        <a:p>
          <a:endParaRPr lang="zh-TW" altLang="en-US"/>
        </a:p>
      </dgm:t>
    </dgm:pt>
    <dgm:pt modelId="{88821036-5339-4908-8B0A-2F7ACB1848D3}" type="pres">
      <dgm:prSet presAssocID="{A2D60605-C0E6-4D01-9250-3A99E4E28E5F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2AF91E-51EC-46AD-8821-764D4EB02506}" type="pres">
      <dgm:prSet presAssocID="{A2D60605-C0E6-4D01-9250-3A99E4E28E5F}" presName="titleText3" presStyleLbl="fgAcc2" presStyleIdx="0" presStyleCnt="1" custScaleY="207362" custLinFactNeighborY="5317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28A7730E-ED05-4DF6-82FD-C69EDEA490B9}" type="pres">
      <dgm:prSet presAssocID="{A2D60605-C0E6-4D01-9250-3A99E4E28E5F}" presName="rootConnector3" presStyleLbl="asst1" presStyleIdx="0" presStyleCnt="1"/>
      <dgm:spPr/>
      <dgm:t>
        <a:bodyPr/>
        <a:lstStyle/>
        <a:p>
          <a:endParaRPr lang="zh-TW" altLang="en-US"/>
        </a:p>
      </dgm:t>
    </dgm:pt>
    <dgm:pt modelId="{4AE78711-20DB-4155-A2C0-A008AED92261}" type="pres">
      <dgm:prSet presAssocID="{A2D60605-C0E6-4D01-9250-3A99E4E28E5F}" presName="hierChild6" presStyleCnt="0"/>
      <dgm:spPr/>
      <dgm:t>
        <a:bodyPr/>
        <a:lstStyle/>
        <a:p>
          <a:endParaRPr lang="zh-TW" altLang="en-US"/>
        </a:p>
      </dgm:t>
    </dgm:pt>
    <dgm:pt modelId="{35D9ED19-B6A7-459B-A1B4-D5CD0408E73B}" type="pres">
      <dgm:prSet presAssocID="{A2D60605-C0E6-4D01-9250-3A99E4E28E5F}" presName="hierChild7" presStyleCnt="0"/>
      <dgm:spPr/>
      <dgm:t>
        <a:bodyPr/>
        <a:lstStyle/>
        <a:p>
          <a:endParaRPr lang="zh-TW" altLang="en-US"/>
        </a:p>
      </dgm:t>
    </dgm:pt>
  </dgm:ptLst>
  <dgm:cxnLst>
    <dgm:cxn modelId="{7C09A5AE-D816-4311-BFE2-F3A7A192B261}" type="presOf" srcId="{A2D60605-C0E6-4D01-9250-3A99E4E28E5F}" destId="{28A7730E-ED05-4DF6-82FD-C69EDEA490B9}" srcOrd="1" destOrd="0" presId="urn:microsoft.com/office/officeart/2008/layout/NameandTitleOrganizationalChart"/>
    <dgm:cxn modelId="{F92F3A29-7027-4A29-B8AA-3AF8DA9CBA41}" srcId="{A3ADB0EA-1B2E-4E85-AEE5-A2E342292FA8}" destId="{A2D60605-C0E6-4D01-9250-3A99E4E28E5F}" srcOrd="0" destOrd="0" parTransId="{72CCA445-7489-43F2-BEDC-C1645C7591B3}" sibTransId="{FCB08E5D-2257-4009-8D25-014A6E9AA293}"/>
    <dgm:cxn modelId="{D08933FD-2EC1-4CAD-98F0-3D882E38B728}" type="presOf" srcId="{5DA27881-C67A-40C9-92BB-3D0F9C8FC70D}" destId="{556E0CC2-4890-4840-A422-A558780A99DE}" srcOrd="0" destOrd="0" presId="urn:microsoft.com/office/officeart/2008/layout/NameandTitleOrganizationalChart"/>
    <dgm:cxn modelId="{C0952269-45F3-41EF-A366-AE8DAF9C2CAF}" type="presOf" srcId="{5DFDD12D-0C5A-48F2-81F9-A249660757EE}" destId="{9FD2603E-4C0A-4BED-B11E-F41D4F71A9B8}" srcOrd="0" destOrd="0" presId="urn:microsoft.com/office/officeart/2008/layout/NameandTitleOrganizationalChart"/>
    <dgm:cxn modelId="{227351FB-3048-4439-8A7B-257600F785A5}" type="presOf" srcId="{FA95B0B3-78F3-4FA9-948F-552C0C3F487E}" destId="{9E6F7B0A-0FB1-437B-BE57-E483E8641DE4}" srcOrd="0" destOrd="0" presId="urn:microsoft.com/office/officeart/2008/layout/NameandTitleOrganizationalChart"/>
    <dgm:cxn modelId="{99214859-6D6E-4BA2-9ACF-60E7387540D0}" type="presOf" srcId="{BFB3502C-0063-4643-80B8-0AB81357BB84}" destId="{67792FC6-8A54-4B21-B2F2-C66B67419A22}" srcOrd="0" destOrd="0" presId="urn:microsoft.com/office/officeart/2008/layout/NameandTitleOrganizationalChart"/>
    <dgm:cxn modelId="{A810609B-CA33-4E47-8267-6D282649D63B}" type="presOf" srcId="{72CCA445-7489-43F2-BEDC-C1645C7591B3}" destId="{B0B83A88-D184-4872-A061-39E36A882FFD}" srcOrd="0" destOrd="0" presId="urn:microsoft.com/office/officeart/2008/layout/NameandTitleOrganizationalChart"/>
    <dgm:cxn modelId="{88FAED4F-9F5B-465D-94C1-14176F424F5A}" type="presOf" srcId="{C18C5294-2482-458F-BE0B-4DD17224D796}" destId="{62801BDC-E4D1-446B-87F9-1A7FDD78A7BC}" srcOrd="0" destOrd="0" presId="urn:microsoft.com/office/officeart/2008/layout/NameandTitleOrganizationalChart"/>
    <dgm:cxn modelId="{E4C35ECF-CCEB-48F2-8D88-ED3CF664770B}" srcId="{C70ABD63-B094-4911-B365-03AC8AF63762}" destId="{A3ADB0EA-1B2E-4E85-AEE5-A2E342292FA8}" srcOrd="0" destOrd="0" parTransId="{D24AA3AD-D3E6-4217-BC2C-F3A0C01E2406}" sibTransId="{C18C5294-2482-458F-BE0B-4DD17224D796}"/>
    <dgm:cxn modelId="{30D720C0-63FB-48B2-9918-BA5E7FCBEBBF}" type="presOf" srcId="{2D476AE9-03BD-49F8-B714-E45ED2D207D4}" destId="{AA489D31-A778-4336-9538-B8EB12D94F1A}" srcOrd="0" destOrd="0" presId="urn:microsoft.com/office/officeart/2008/layout/NameandTitleOrganizationalChart"/>
    <dgm:cxn modelId="{96F80CE1-E8AB-4F5A-9C91-427528A8D242}" srcId="{A3ADB0EA-1B2E-4E85-AEE5-A2E342292FA8}" destId="{398C8E89-ED7F-4E51-8F17-DFAA4D04639C}" srcOrd="1" destOrd="0" parTransId="{BFB3502C-0063-4643-80B8-0AB81357BB84}" sibTransId="{5DA27881-C67A-40C9-92BB-3D0F9C8FC70D}"/>
    <dgm:cxn modelId="{84E67315-7497-4EA5-A0FD-9F921AE30335}" type="presOf" srcId="{398C8E89-ED7F-4E51-8F17-DFAA4D04639C}" destId="{EE3895DA-A742-40AD-B2E7-C8DC89EBDF11}" srcOrd="1" destOrd="0" presId="urn:microsoft.com/office/officeart/2008/layout/NameandTitleOrganizationalChart"/>
    <dgm:cxn modelId="{E6E22B54-4FE0-4F39-9D86-2A30DDE144C7}" type="presOf" srcId="{C70ABD63-B094-4911-B365-03AC8AF63762}" destId="{BA691ADC-A6E6-4DC8-8233-B2DB3EF05CF3}" srcOrd="0" destOrd="0" presId="urn:microsoft.com/office/officeart/2008/layout/NameandTitleOrganizationalChart"/>
    <dgm:cxn modelId="{3AD81BC7-A957-4701-8255-D475B3E1F2D6}" srcId="{398C8E89-ED7F-4E51-8F17-DFAA4D04639C}" destId="{C58CAB0F-F098-46E3-A797-9A37E2463610}" srcOrd="0" destOrd="0" parTransId="{C6992693-CFDD-4B66-BE29-81B226C5E23B}" sibTransId="{FA95B0B3-78F3-4FA9-948F-552C0C3F487E}"/>
    <dgm:cxn modelId="{502B31CA-59C2-4EC5-9A04-69E3E6C24F2E}" type="presOf" srcId="{C58CAB0F-F098-46E3-A797-9A37E2463610}" destId="{611CA8C5-8015-4F13-8AEB-A1CACD258237}" srcOrd="1" destOrd="0" presId="urn:microsoft.com/office/officeart/2008/layout/NameandTitleOrganizationalChart"/>
    <dgm:cxn modelId="{F00EBC0F-3762-4EB6-8B9A-45F6FDF07145}" type="presOf" srcId="{A2D60605-C0E6-4D01-9250-3A99E4E28E5F}" destId="{88821036-5339-4908-8B0A-2F7ACB1848D3}" srcOrd="0" destOrd="0" presId="urn:microsoft.com/office/officeart/2008/layout/NameandTitleOrganizationalChart"/>
    <dgm:cxn modelId="{4A46B38D-B17E-4F81-8167-9E98415DEF38}" type="presOf" srcId="{A3ADB0EA-1B2E-4E85-AEE5-A2E342292FA8}" destId="{3FF8EA6A-EAD7-4517-BE62-12D6294FAE07}" srcOrd="0" destOrd="0" presId="urn:microsoft.com/office/officeart/2008/layout/NameandTitleOrganizationalChart"/>
    <dgm:cxn modelId="{E85EF11C-C9C8-46FA-929C-CC24086A2C68}" type="presOf" srcId="{A3ADB0EA-1B2E-4E85-AEE5-A2E342292FA8}" destId="{72CEA962-3820-47CB-AEF6-4D3008B7D4ED}" srcOrd="1" destOrd="0" presId="urn:microsoft.com/office/officeart/2008/layout/NameandTitleOrganizationalChart"/>
    <dgm:cxn modelId="{71EDB425-81F8-45DD-ADB6-5300230F290D}" type="presOf" srcId="{C6992693-CFDD-4B66-BE29-81B226C5E23B}" destId="{F772C068-4F22-4652-A07C-51DD4345CD59}" srcOrd="0" destOrd="0" presId="urn:microsoft.com/office/officeart/2008/layout/NameandTitleOrganizationalChart"/>
    <dgm:cxn modelId="{ED69949C-AA00-4F74-AAE3-1B6B6173363C}" type="presOf" srcId="{FCB08E5D-2257-4009-8D25-014A6E9AA293}" destId="{212AF91E-51EC-46AD-8821-764D4EB02506}" srcOrd="0" destOrd="0" presId="urn:microsoft.com/office/officeart/2008/layout/NameandTitleOrganizationalChart"/>
    <dgm:cxn modelId="{2CE7E3C2-FBB3-460A-86F0-944F954B3255}" type="presOf" srcId="{2D476AE9-03BD-49F8-B714-E45ED2D207D4}" destId="{F0C68729-A132-4990-9C78-1E8CCBE6C506}" srcOrd="1" destOrd="0" presId="urn:microsoft.com/office/officeart/2008/layout/NameandTitleOrganizationalChart"/>
    <dgm:cxn modelId="{3B7AA7AE-56B7-43F4-8633-B9B0973AA81D}" type="presOf" srcId="{C58CAB0F-F098-46E3-A797-9A37E2463610}" destId="{BE2FF8F9-C610-4CE0-89E8-9B69FC94CEC8}" srcOrd="0" destOrd="0" presId="urn:microsoft.com/office/officeart/2008/layout/NameandTitleOrganizationalChart"/>
    <dgm:cxn modelId="{22090654-E8B4-42AD-8E9E-A6755FAFB6E6}" srcId="{398C8E89-ED7F-4E51-8F17-DFAA4D04639C}" destId="{2D476AE9-03BD-49F8-B714-E45ED2D207D4}" srcOrd="1" destOrd="0" parTransId="{5E57D92E-F382-4CD0-9C29-58674350C392}" sibTransId="{5DFDD12D-0C5A-48F2-81F9-A249660757EE}"/>
    <dgm:cxn modelId="{8DBE8C8C-EBE0-4068-AD0A-847F53E6C4EC}" type="presOf" srcId="{398C8E89-ED7F-4E51-8F17-DFAA4D04639C}" destId="{F6F70C79-882B-460F-B968-3B5BA9663F44}" srcOrd="0" destOrd="0" presId="urn:microsoft.com/office/officeart/2008/layout/NameandTitleOrganizationalChart"/>
    <dgm:cxn modelId="{7CAEB417-5867-46E7-96C9-C1EF5CF8DA9E}" type="presOf" srcId="{5E57D92E-F382-4CD0-9C29-58674350C392}" destId="{452654E4-5C97-4C3F-B429-453056719959}" srcOrd="0" destOrd="0" presId="urn:microsoft.com/office/officeart/2008/layout/NameandTitleOrganizationalChart"/>
    <dgm:cxn modelId="{2A3D9E90-BFBA-404A-9821-AF50D47D13D9}" type="presParOf" srcId="{BA691ADC-A6E6-4DC8-8233-B2DB3EF05CF3}" destId="{E302F1FF-6DA6-413B-8BD8-F9E619342F71}" srcOrd="0" destOrd="0" presId="urn:microsoft.com/office/officeart/2008/layout/NameandTitleOrganizationalChart"/>
    <dgm:cxn modelId="{6CA20DE6-E16F-47DC-A2CB-F9B2D28F784E}" type="presParOf" srcId="{E302F1FF-6DA6-413B-8BD8-F9E619342F71}" destId="{0626A356-4852-407B-BBA4-6FC946CA04EA}" srcOrd="0" destOrd="0" presId="urn:microsoft.com/office/officeart/2008/layout/NameandTitleOrganizationalChart"/>
    <dgm:cxn modelId="{64890DB4-A6F7-49E4-8FF4-60960BA26D98}" type="presParOf" srcId="{0626A356-4852-407B-BBA4-6FC946CA04EA}" destId="{3FF8EA6A-EAD7-4517-BE62-12D6294FAE07}" srcOrd="0" destOrd="0" presId="urn:microsoft.com/office/officeart/2008/layout/NameandTitleOrganizationalChart"/>
    <dgm:cxn modelId="{EDC75083-496A-4BA7-82D2-C1838FCEE229}" type="presParOf" srcId="{0626A356-4852-407B-BBA4-6FC946CA04EA}" destId="{62801BDC-E4D1-446B-87F9-1A7FDD78A7BC}" srcOrd="1" destOrd="0" presId="urn:microsoft.com/office/officeart/2008/layout/NameandTitleOrganizationalChart"/>
    <dgm:cxn modelId="{E36DEE7C-826F-4416-9A99-16F52A7974D8}" type="presParOf" srcId="{0626A356-4852-407B-BBA4-6FC946CA04EA}" destId="{72CEA962-3820-47CB-AEF6-4D3008B7D4ED}" srcOrd="2" destOrd="0" presId="urn:microsoft.com/office/officeart/2008/layout/NameandTitleOrganizationalChart"/>
    <dgm:cxn modelId="{BA28BE16-9CA3-4090-9A7E-F7232A8C301A}" type="presParOf" srcId="{E302F1FF-6DA6-413B-8BD8-F9E619342F71}" destId="{1007D9E5-89CD-490F-BD4F-97C018491979}" srcOrd="1" destOrd="0" presId="urn:microsoft.com/office/officeart/2008/layout/NameandTitleOrganizationalChart"/>
    <dgm:cxn modelId="{30C78039-1D7E-48AF-B703-4AE18C548AFE}" type="presParOf" srcId="{1007D9E5-89CD-490F-BD4F-97C018491979}" destId="{67792FC6-8A54-4B21-B2F2-C66B67419A22}" srcOrd="0" destOrd="0" presId="urn:microsoft.com/office/officeart/2008/layout/NameandTitleOrganizationalChart"/>
    <dgm:cxn modelId="{BF44BF10-9751-4E77-8A9F-935BE86DF19F}" type="presParOf" srcId="{1007D9E5-89CD-490F-BD4F-97C018491979}" destId="{260ADDF9-536A-4B46-BF9B-F85B8907E841}" srcOrd="1" destOrd="0" presId="urn:microsoft.com/office/officeart/2008/layout/NameandTitleOrganizationalChart"/>
    <dgm:cxn modelId="{D9B70887-0100-4AC7-AA70-3A153FE205D6}" type="presParOf" srcId="{260ADDF9-536A-4B46-BF9B-F85B8907E841}" destId="{BFB1E980-2BAC-4349-9003-51E462B500BF}" srcOrd="0" destOrd="0" presId="urn:microsoft.com/office/officeart/2008/layout/NameandTitleOrganizationalChart"/>
    <dgm:cxn modelId="{6B2490B6-6B89-4926-B2EC-C7594AEA7D05}" type="presParOf" srcId="{BFB1E980-2BAC-4349-9003-51E462B500BF}" destId="{F6F70C79-882B-460F-B968-3B5BA9663F44}" srcOrd="0" destOrd="0" presId="urn:microsoft.com/office/officeart/2008/layout/NameandTitleOrganizationalChart"/>
    <dgm:cxn modelId="{6B3E1DBF-4380-4496-AC54-BD963AC91F4D}" type="presParOf" srcId="{BFB1E980-2BAC-4349-9003-51E462B500BF}" destId="{556E0CC2-4890-4840-A422-A558780A99DE}" srcOrd="1" destOrd="0" presId="urn:microsoft.com/office/officeart/2008/layout/NameandTitleOrganizationalChart"/>
    <dgm:cxn modelId="{A88A9727-AE3C-433E-80ED-4CC29C073C74}" type="presParOf" srcId="{BFB1E980-2BAC-4349-9003-51E462B500BF}" destId="{EE3895DA-A742-40AD-B2E7-C8DC89EBDF11}" srcOrd="2" destOrd="0" presId="urn:microsoft.com/office/officeart/2008/layout/NameandTitleOrganizationalChart"/>
    <dgm:cxn modelId="{BABA89C7-07E3-415B-8459-6BEBB226083B}" type="presParOf" srcId="{260ADDF9-536A-4B46-BF9B-F85B8907E841}" destId="{55C193F4-5272-4850-A39D-C9F383C1E0CE}" srcOrd="1" destOrd="0" presId="urn:microsoft.com/office/officeart/2008/layout/NameandTitleOrganizationalChart"/>
    <dgm:cxn modelId="{719E0701-B391-46B1-A5CD-23B61305A03B}" type="presParOf" srcId="{55C193F4-5272-4850-A39D-C9F383C1E0CE}" destId="{F772C068-4F22-4652-A07C-51DD4345CD59}" srcOrd="0" destOrd="0" presId="urn:microsoft.com/office/officeart/2008/layout/NameandTitleOrganizationalChart"/>
    <dgm:cxn modelId="{CC217369-B901-4DDC-B94C-0F06B3436756}" type="presParOf" srcId="{55C193F4-5272-4850-A39D-C9F383C1E0CE}" destId="{C933BD35-065B-4EBD-8EE3-BCF8741AA997}" srcOrd="1" destOrd="0" presId="urn:microsoft.com/office/officeart/2008/layout/NameandTitleOrganizationalChart"/>
    <dgm:cxn modelId="{F04C0A0F-B628-4C50-8CD8-6A660781E2D5}" type="presParOf" srcId="{C933BD35-065B-4EBD-8EE3-BCF8741AA997}" destId="{0E41CEBB-2A48-4CE5-9361-9004393E5F79}" srcOrd="0" destOrd="0" presId="urn:microsoft.com/office/officeart/2008/layout/NameandTitleOrganizationalChart"/>
    <dgm:cxn modelId="{16483A85-5E8F-4081-817C-2133DB6FFFCA}" type="presParOf" srcId="{0E41CEBB-2A48-4CE5-9361-9004393E5F79}" destId="{BE2FF8F9-C610-4CE0-89E8-9B69FC94CEC8}" srcOrd="0" destOrd="0" presId="urn:microsoft.com/office/officeart/2008/layout/NameandTitleOrganizationalChart"/>
    <dgm:cxn modelId="{12447B45-1B6A-4B5A-9ECF-FD667134F2A6}" type="presParOf" srcId="{0E41CEBB-2A48-4CE5-9361-9004393E5F79}" destId="{9E6F7B0A-0FB1-437B-BE57-E483E8641DE4}" srcOrd="1" destOrd="0" presId="urn:microsoft.com/office/officeart/2008/layout/NameandTitleOrganizationalChart"/>
    <dgm:cxn modelId="{A7E72B8F-94D7-4638-A4D0-BA8EA083327C}" type="presParOf" srcId="{0E41CEBB-2A48-4CE5-9361-9004393E5F79}" destId="{611CA8C5-8015-4F13-8AEB-A1CACD258237}" srcOrd="2" destOrd="0" presId="urn:microsoft.com/office/officeart/2008/layout/NameandTitleOrganizationalChart"/>
    <dgm:cxn modelId="{CC58B61F-C7FE-458C-B29D-C06CE80DC5F2}" type="presParOf" srcId="{C933BD35-065B-4EBD-8EE3-BCF8741AA997}" destId="{FFDCA44A-20E6-48C6-84DE-A0E0DAD4D128}" srcOrd="1" destOrd="0" presId="urn:microsoft.com/office/officeart/2008/layout/NameandTitleOrganizationalChart"/>
    <dgm:cxn modelId="{670DE1A4-08F7-4A34-83F9-9DF88988548E}" type="presParOf" srcId="{C933BD35-065B-4EBD-8EE3-BCF8741AA997}" destId="{A8AF2FEE-CDD9-4112-AF20-F574F4FDB4AC}" srcOrd="2" destOrd="0" presId="urn:microsoft.com/office/officeart/2008/layout/NameandTitleOrganizationalChart"/>
    <dgm:cxn modelId="{1A043BBB-AB06-4B31-9868-38AFE155B838}" type="presParOf" srcId="{55C193F4-5272-4850-A39D-C9F383C1E0CE}" destId="{452654E4-5C97-4C3F-B429-453056719959}" srcOrd="2" destOrd="0" presId="urn:microsoft.com/office/officeart/2008/layout/NameandTitleOrganizationalChart"/>
    <dgm:cxn modelId="{D4225C03-9D9C-4DC4-B926-6EAF041C9490}" type="presParOf" srcId="{55C193F4-5272-4850-A39D-C9F383C1E0CE}" destId="{FD6C44BF-C7CE-449A-8F17-BF5AF62E5202}" srcOrd="3" destOrd="0" presId="urn:microsoft.com/office/officeart/2008/layout/NameandTitleOrganizationalChart"/>
    <dgm:cxn modelId="{C75A3940-2A92-483D-A12C-D7EA693B9368}" type="presParOf" srcId="{FD6C44BF-C7CE-449A-8F17-BF5AF62E5202}" destId="{42883B8D-BF3A-48F8-9B73-8A751425F38E}" srcOrd="0" destOrd="0" presId="urn:microsoft.com/office/officeart/2008/layout/NameandTitleOrganizationalChart"/>
    <dgm:cxn modelId="{B8AA17C6-F490-4377-8F3B-2E96E26EEC18}" type="presParOf" srcId="{42883B8D-BF3A-48F8-9B73-8A751425F38E}" destId="{AA489D31-A778-4336-9538-B8EB12D94F1A}" srcOrd="0" destOrd="0" presId="urn:microsoft.com/office/officeart/2008/layout/NameandTitleOrganizationalChart"/>
    <dgm:cxn modelId="{A1CCEDE7-9B34-4EB8-9235-DA01E7083612}" type="presParOf" srcId="{42883B8D-BF3A-48F8-9B73-8A751425F38E}" destId="{9FD2603E-4C0A-4BED-B11E-F41D4F71A9B8}" srcOrd="1" destOrd="0" presId="urn:microsoft.com/office/officeart/2008/layout/NameandTitleOrganizationalChart"/>
    <dgm:cxn modelId="{A7E80FDE-FA1D-4AD8-8CE5-C8421E0A3C1C}" type="presParOf" srcId="{42883B8D-BF3A-48F8-9B73-8A751425F38E}" destId="{F0C68729-A132-4990-9C78-1E8CCBE6C506}" srcOrd="2" destOrd="0" presId="urn:microsoft.com/office/officeart/2008/layout/NameandTitleOrganizationalChart"/>
    <dgm:cxn modelId="{7F6D2740-4331-404D-828B-679BC37D1263}" type="presParOf" srcId="{FD6C44BF-C7CE-449A-8F17-BF5AF62E5202}" destId="{E775BAF7-4AA3-4DCD-B2B0-EE409509D0B1}" srcOrd="1" destOrd="0" presId="urn:microsoft.com/office/officeart/2008/layout/NameandTitleOrganizationalChart"/>
    <dgm:cxn modelId="{53AEAD83-4987-49CE-8A98-19575694E79C}" type="presParOf" srcId="{FD6C44BF-C7CE-449A-8F17-BF5AF62E5202}" destId="{01175A9A-1CBE-474C-9F12-DB19E7841699}" srcOrd="2" destOrd="0" presId="urn:microsoft.com/office/officeart/2008/layout/NameandTitleOrganizationalChart"/>
    <dgm:cxn modelId="{CC40BB2A-7544-4956-86FE-A9E830DEAFC9}" type="presParOf" srcId="{260ADDF9-536A-4B46-BF9B-F85B8907E841}" destId="{B46E484C-2517-4179-B6FE-21ECF167E893}" srcOrd="2" destOrd="0" presId="urn:microsoft.com/office/officeart/2008/layout/NameandTitleOrganizationalChart"/>
    <dgm:cxn modelId="{25AE5EE4-3CB0-4727-AFB9-5280BB1FA021}" type="presParOf" srcId="{E302F1FF-6DA6-413B-8BD8-F9E619342F71}" destId="{785BF543-0126-476D-B129-A7496199B6CF}" srcOrd="2" destOrd="0" presId="urn:microsoft.com/office/officeart/2008/layout/NameandTitleOrganizationalChart"/>
    <dgm:cxn modelId="{2625034A-8F22-444F-8E46-60EF6C54CCD5}" type="presParOf" srcId="{785BF543-0126-476D-B129-A7496199B6CF}" destId="{B0B83A88-D184-4872-A061-39E36A882FFD}" srcOrd="0" destOrd="0" presId="urn:microsoft.com/office/officeart/2008/layout/NameandTitleOrganizationalChart"/>
    <dgm:cxn modelId="{7F21BE76-3AFD-40D0-B62A-58287759FA00}" type="presParOf" srcId="{785BF543-0126-476D-B129-A7496199B6CF}" destId="{05E317B9-8714-4EED-BFBA-102750BC2578}" srcOrd="1" destOrd="0" presId="urn:microsoft.com/office/officeart/2008/layout/NameandTitleOrganizationalChart"/>
    <dgm:cxn modelId="{FD726497-A977-4287-B970-7A42B1B36DF6}" type="presParOf" srcId="{05E317B9-8714-4EED-BFBA-102750BC2578}" destId="{38648B58-6583-440D-ACC9-5905B4905EE4}" srcOrd="0" destOrd="0" presId="urn:microsoft.com/office/officeart/2008/layout/NameandTitleOrganizationalChart"/>
    <dgm:cxn modelId="{46691C6A-5462-4EDB-A2AF-384456393DF0}" type="presParOf" srcId="{38648B58-6583-440D-ACC9-5905B4905EE4}" destId="{88821036-5339-4908-8B0A-2F7ACB1848D3}" srcOrd="0" destOrd="0" presId="urn:microsoft.com/office/officeart/2008/layout/NameandTitleOrganizationalChart"/>
    <dgm:cxn modelId="{EB5A2ACC-0FFA-4618-80B0-44E4326038E7}" type="presParOf" srcId="{38648B58-6583-440D-ACC9-5905B4905EE4}" destId="{212AF91E-51EC-46AD-8821-764D4EB02506}" srcOrd="1" destOrd="0" presId="urn:microsoft.com/office/officeart/2008/layout/NameandTitleOrganizationalChart"/>
    <dgm:cxn modelId="{49327A0C-A71B-4F9F-8E54-BADEAEA60BFC}" type="presParOf" srcId="{38648B58-6583-440D-ACC9-5905B4905EE4}" destId="{28A7730E-ED05-4DF6-82FD-C69EDEA490B9}" srcOrd="2" destOrd="0" presId="urn:microsoft.com/office/officeart/2008/layout/NameandTitleOrganizationalChart"/>
    <dgm:cxn modelId="{C746FAB9-B88E-4A97-830D-D3A497552B24}" type="presParOf" srcId="{05E317B9-8714-4EED-BFBA-102750BC2578}" destId="{4AE78711-20DB-4155-A2C0-A008AED92261}" srcOrd="1" destOrd="0" presId="urn:microsoft.com/office/officeart/2008/layout/NameandTitleOrganizationalChart"/>
    <dgm:cxn modelId="{72EE5041-949A-40A3-8B5C-B12B7786FCD3}" type="presParOf" srcId="{05E317B9-8714-4EED-BFBA-102750BC2578}" destId="{35D9ED19-B6A7-459B-A1B4-D5CD0408E73B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83A88-D184-4872-A061-39E36A882FFD}">
      <dsp:nvSpPr>
        <dsp:cNvPr id="0" name=""/>
        <dsp:cNvSpPr/>
      </dsp:nvSpPr>
      <dsp:spPr>
        <a:xfrm>
          <a:off x="3815370" y="934698"/>
          <a:ext cx="307273" cy="1003845"/>
        </a:xfrm>
        <a:custGeom>
          <a:avLst/>
          <a:gdLst/>
          <a:ahLst/>
          <a:cxnLst/>
          <a:rect l="0" t="0" r="0" b="0"/>
          <a:pathLst>
            <a:path>
              <a:moveTo>
                <a:pt x="307273" y="0"/>
              </a:moveTo>
              <a:lnTo>
                <a:pt x="307273" y="1003845"/>
              </a:lnTo>
              <a:lnTo>
                <a:pt x="0" y="100384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2654E4-5C97-4C3F-B429-453056719959}">
      <dsp:nvSpPr>
        <dsp:cNvPr id="0" name=""/>
        <dsp:cNvSpPr/>
      </dsp:nvSpPr>
      <dsp:spPr>
        <a:xfrm>
          <a:off x="4122643" y="4040454"/>
          <a:ext cx="1206735" cy="53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816"/>
              </a:lnTo>
              <a:lnTo>
                <a:pt x="1206735" y="320816"/>
              </a:lnTo>
              <a:lnTo>
                <a:pt x="1206735" y="53814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72C068-4F22-4652-A07C-51DD4345CD59}">
      <dsp:nvSpPr>
        <dsp:cNvPr id="0" name=""/>
        <dsp:cNvSpPr/>
      </dsp:nvSpPr>
      <dsp:spPr>
        <a:xfrm>
          <a:off x="2915908" y="4040454"/>
          <a:ext cx="1206735" cy="538143"/>
        </a:xfrm>
        <a:custGeom>
          <a:avLst/>
          <a:gdLst/>
          <a:ahLst/>
          <a:cxnLst/>
          <a:rect l="0" t="0" r="0" b="0"/>
          <a:pathLst>
            <a:path>
              <a:moveTo>
                <a:pt x="1206735" y="0"/>
              </a:moveTo>
              <a:lnTo>
                <a:pt x="1206735" y="320816"/>
              </a:lnTo>
              <a:lnTo>
                <a:pt x="0" y="320816"/>
              </a:lnTo>
              <a:lnTo>
                <a:pt x="0" y="53814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792FC6-8A54-4B21-B2F2-C66B67419A22}">
      <dsp:nvSpPr>
        <dsp:cNvPr id="0" name=""/>
        <dsp:cNvSpPr/>
      </dsp:nvSpPr>
      <dsp:spPr>
        <a:xfrm>
          <a:off x="4076923" y="934698"/>
          <a:ext cx="91440" cy="21743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7435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8EA6A-EAD7-4517-BE62-12D6294FAE07}">
      <dsp:nvSpPr>
        <dsp:cNvPr id="0" name=""/>
        <dsp:cNvSpPr/>
      </dsp:nvSpPr>
      <dsp:spPr>
        <a:xfrm>
          <a:off x="3223181" y="3295"/>
          <a:ext cx="1798923" cy="9314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31431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4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教師</a:t>
          </a:r>
          <a:endParaRPr lang="zh-TW" altLang="en-US" sz="24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223181" y="3295"/>
        <a:ext cx="1798923" cy="931403"/>
      </dsp:txXfrm>
    </dsp:sp>
    <dsp:sp modelId="{62801BDC-E4D1-446B-87F9-1A7FDD78A7BC}">
      <dsp:nvSpPr>
        <dsp:cNvPr id="0" name=""/>
        <dsp:cNvSpPr/>
      </dsp:nvSpPr>
      <dsp:spPr>
        <a:xfrm>
          <a:off x="3582966" y="727720"/>
          <a:ext cx="1619031" cy="31046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1600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582966" y="727720"/>
        <a:ext cx="1619031" cy="310467"/>
      </dsp:txXfrm>
    </dsp:sp>
    <dsp:sp modelId="{F6F70C79-882B-460F-B968-3B5BA9663F44}">
      <dsp:nvSpPr>
        <dsp:cNvPr id="0" name=""/>
        <dsp:cNvSpPr/>
      </dsp:nvSpPr>
      <dsp:spPr>
        <a:xfrm>
          <a:off x="3223181" y="3109051"/>
          <a:ext cx="1798923" cy="93140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31431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6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判斷是否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6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屬於人體研究</a:t>
          </a:r>
          <a:endParaRPr lang="zh-TW" altLang="en-US" sz="16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223181" y="3109051"/>
        <a:ext cx="1798923" cy="931403"/>
      </dsp:txXfrm>
    </dsp:sp>
    <dsp:sp modelId="{556E0CC2-4890-4840-A422-A558780A99DE}">
      <dsp:nvSpPr>
        <dsp:cNvPr id="0" name=""/>
        <dsp:cNvSpPr/>
      </dsp:nvSpPr>
      <dsp:spPr>
        <a:xfrm>
          <a:off x="3582966" y="3833476"/>
          <a:ext cx="1619031" cy="31046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zh-TW" altLang="en-US" sz="1600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582966" y="3833476"/>
        <a:ext cx="1619031" cy="310467"/>
      </dsp:txXfrm>
    </dsp:sp>
    <dsp:sp modelId="{BE2FF8F9-C610-4CE0-89E8-9B69FC94CEC8}">
      <dsp:nvSpPr>
        <dsp:cNvPr id="0" name=""/>
        <dsp:cNvSpPr/>
      </dsp:nvSpPr>
      <dsp:spPr>
        <a:xfrm>
          <a:off x="2016446" y="4578598"/>
          <a:ext cx="1798923" cy="931403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131431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計畫申請需</a:t>
          </a: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附上計畫書第八項研究倫理審查聲明</a:t>
          </a: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書與送審證明</a:t>
          </a:r>
          <a:endParaRPr lang="zh-TW" altLang="en-US" sz="1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016446" y="4578598"/>
        <a:ext cx="1798923" cy="931403"/>
      </dsp:txXfrm>
    </dsp:sp>
    <dsp:sp modelId="{9E6F7B0A-0FB1-437B-BE57-E483E8641DE4}">
      <dsp:nvSpPr>
        <dsp:cNvPr id="0" name=""/>
        <dsp:cNvSpPr/>
      </dsp:nvSpPr>
      <dsp:spPr>
        <a:xfrm>
          <a:off x="2092916" y="4428482"/>
          <a:ext cx="1619031" cy="310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/>
            <a:t>是</a:t>
          </a:r>
          <a:endParaRPr lang="zh-TW" altLang="en-US" sz="1400" kern="1200" dirty="0"/>
        </a:p>
      </dsp:txBody>
      <dsp:txXfrm>
        <a:off x="2092916" y="4428482"/>
        <a:ext cx="1619031" cy="310467"/>
      </dsp:txXfrm>
    </dsp:sp>
    <dsp:sp modelId="{AA489D31-A778-4336-9538-B8EB12D94F1A}">
      <dsp:nvSpPr>
        <dsp:cNvPr id="0" name=""/>
        <dsp:cNvSpPr/>
      </dsp:nvSpPr>
      <dsp:spPr>
        <a:xfrm>
          <a:off x="4429917" y="4578598"/>
          <a:ext cx="1798923" cy="931403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131431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計畫申請需</a:t>
          </a: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附上計畫書第八項研究倫理審查聲明</a:t>
          </a:r>
          <a:r>
            <a:rPr lang="zh-TW" altLang="en-US" sz="13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書與告知同意函</a:t>
          </a:r>
          <a:endParaRPr lang="zh-TW" altLang="en-US" sz="13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429917" y="4578598"/>
        <a:ext cx="1798923" cy="931403"/>
      </dsp:txXfrm>
    </dsp:sp>
    <dsp:sp modelId="{9FD2603E-4C0A-4BED-B11E-F41D4F71A9B8}">
      <dsp:nvSpPr>
        <dsp:cNvPr id="0" name=""/>
        <dsp:cNvSpPr/>
      </dsp:nvSpPr>
      <dsp:spPr>
        <a:xfrm>
          <a:off x="4518724" y="4428482"/>
          <a:ext cx="1619031" cy="310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/>
            <a:t>否</a:t>
          </a:r>
          <a:endParaRPr lang="zh-TW" altLang="en-US" sz="1400" kern="1200" dirty="0"/>
        </a:p>
      </dsp:txBody>
      <dsp:txXfrm>
        <a:off x="4518724" y="4428482"/>
        <a:ext cx="1619031" cy="310467"/>
      </dsp:txXfrm>
    </dsp:sp>
    <dsp:sp modelId="{88821036-5339-4908-8B0A-2F7ACB1848D3}">
      <dsp:nvSpPr>
        <dsp:cNvPr id="0" name=""/>
        <dsp:cNvSpPr/>
      </dsp:nvSpPr>
      <dsp:spPr>
        <a:xfrm>
          <a:off x="2016446" y="1472842"/>
          <a:ext cx="1798923" cy="9314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31431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6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就近向倫理審查單位諮詢</a:t>
          </a:r>
          <a:endParaRPr lang="zh-TW" altLang="en-US" sz="16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016446" y="1472842"/>
        <a:ext cx="1798923" cy="931403"/>
      </dsp:txXfrm>
    </dsp:sp>
    <dsp:sp modelId="{212AF91E-51EC-46AD-8821-764D4EB02506}">
      <dsp:nvSpPr>
        <dsp:cNvPr id="0" name=""/>
        <dsp:cNvSpPr/>
      </dsp:nvSpPr>
      <dsp:spPr>
        <a:xfrm>
          <a:off x="2376231" y="2195708"/>
          <a:ext cx="1619031" cy="6437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不確定是否需辦</a:t>
          </a:r>
          <a:r>
            <a:rPr lang="en-US" altLang="zh-TW" sz="14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4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400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理研究倫理審查</a:t>
          </a:r>
          <a:endParaRPr lang="zh-TW" altLang="en-US" sz="14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376231" y="2195708"/>
        <a:ext cx="1619031" cy="643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A043D-6484-40E9-982A-191E6F1814A1}" type="datetimeFigureOut">
              <a:rPr lang="zh-TW" altLang="en-US" smtClean="0"/>
              <a:pPr/>
              <a:t>2018/1/9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A6492-7F9F-4AAB-B3D8-847DE586256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7112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010D0-4C59-421C-A712-AE0619F1204D}" type="datetimeFigureOut">
              <a:rPr lang="zh-TW" altLang="en-US" smtClean="0"/>
              <a:pPr/>
              <a:t>2018/1/9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E5109-B8BB-4476-98A3-5E6472BA0B5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4461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035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0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602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31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03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90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38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520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698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169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2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5D67F-C495-45B5-B368-F4679945A243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2018-01-09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15513-7FD5-42F0-9F14-568381070E2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00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pr.moe.edu.tw/newsDetail/4b1141f260b5ded50160beb3e24305a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dc.gov.tw/list.aspx?treeid=5ff75185b74d8265&amp;nowtreeid=5cddf3a83cc017b5" TargetMode="External"/><Relationship Id="rId4" Type="http://schemas.openxmlformats.org/officeDocument/2006/relationships/hyperlink" Target="https://tpr.moe.edu.tw/newsDetail/4b1141f260921ce30160a1c107ae007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자유형 30"/>
          <p:cNvSpPr/>
          <p:nvPr/>
        </p:nvSpPr>
        <p:spPr>
          <a:xfrm>
            <a:off x="0" y="1"/>
            <a:ext cx="12192000" cy="3729037"/>
          </a:xfrm>
          <a:custGeom>
            <a:avLst/>
            <a:gdLst>
              <a:gd name="connsiteX0" fmla="*/ 0 w 12192000"/>
              <a:gd name="connsiteY0" fmla="*/ 0 h 3729037"/>
              <a:gd name="connsiteX1" fmla="*/ 12192000 w 12192000"/>
              <a:gd name="connsiteY1" fmla="*/ 0 h 3729037"/>
              <a:gd name="connsiteX2" fmla="*/ 12192000 w 12192000"/>
              <a:gd name="connsiteY2" fmla="*/ 3429000 h 3729037"/>
              <a:gd name="connsiteX3" fmla="*/ 6408126 w 12192000"/>
              <a:gd name="connsiteY3" fmla="*/ 3429000 h 3729037"/>
              <a:gd name="connsiteX4" fmla="*/ 6097281 w 12192000"/>
              <a:gd name="connsiteY4" fmla="*/ 3729037 h 3729037"/>
              <a:gd name="connsiteX5" fmla="*/ 5786437 w 12192000"/>
              <a:gd name="connsiteY5" fmla="*/ 3429000 h 3729037"/>
              <a:gd name="connsiteX6" fmla="*/ 0 w 12192000"/>
              <a:gd name="connsiteY6" fmla="*/ 3429000 h 372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29037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6408126" y="3429000"/>
                </a:lnTo>
                <a:lnTo>
                  <a:pt x="6097281" y="3729037"/>
                </a:lnTo>
                <a:lnTo>
                  <a:pt x="5786437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80BCE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36063" y="5455283"/>
            <a:ext cx="23198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教務處教學資源中心</a:t>
            </a:r>
            <a:endParaRPr lang="en-US" altLang="zh-TW" dirty="0" smtClean="0">
              <a:solidFill>
                <a:srgbClr val="308FCA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107 </a:t>
            </a:r>
            <a:r>
              <a:rPr lang="zh-TW" altLang="en-US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年 </a:t>
            </a:r>
            <a:r>
              <a:rPr lang="en-US" altLang="zh-TW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endParaRPr lang="en-US" altLang="ko-KR" dirty="0">
              <a:solidFill>
                <a:srgbClr val="308FCA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737654" y="1219201"/>
            <a:ext cx="3413466" cy="1307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6000" b="1" dirty="0" smtClean="0">
                <a:solidFill>
                  <a:srgbClr val="67AFDB"/>
                </a:solidFill>
                <a:latin typeface="微軟正黑體" pitchFamily="34" charset="-120"/>
                <a:ea typeface="微軟正黑體" pitchFamily="34" charset="-120"/>
              </a:rPr>
              <a:t>東海大學</a:t>
            </a:r>
            <a:endParaRPr lang="en-US" altLang="zh-TW" sz="6000" b="1" dirty="0" smtClean="0">
              <a:solidFill>
                <a:srgbClr val="305C8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직사각형 46"/>
          <p:cNvSpPr/>
          <p:nvPr/>
        </p:nvSpPr>
        <p:spPr>
          <a:xfrm>
            <a:off x="4438788" y="5072332"/>
            <a:ext cx="1582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1200" dirty="0" smtClean="0">
                <a:solidFill>
                  <a:prstClr val="white"/>
                </a:solidFill>
              </a:rPr>
              <a:t>T</a:t>
            </a:r>
            <a:endParaRPr lang="en-US" altLang="ko-KR" sz="1200" dirty="0">
              <a:solidFill>
                <a:prstClr val="white"/>
              </a:solidFill>
            </a:endParaRPr>
          </a:p>
        </p:txBody>
      </p:sp>
      <p:sp>
        <p:nvSpPr>
          <p:cNvPr id="35" name="순서도: 지연 52"/>
          <p:cNvSpPr/>
          <p:nvPr/>
        </p:nvSpPr>
        <p:spPr>
          <a:xfrm rot="10800000">
            <a:off x="11782385" y="1728669"/>
            <a:ext cx="409614" cy="373311"/>
          </a:xfrm>
          <a:prstGeom prst="flowChartDelay">
            <a:avLst/>
          </a:prstGeom>
          <a:solidFill>
            <a:srgbClr val="67A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순서도: 지연 52"/>
          <p:cNvSpPr/>
          <p:nvPr/>
        </p:nvSpPr>
        <p:spPr>
          <a:xfrm>
            <a:off x="0" y="1728669"/>
            <a:ext cx="409614" cy="373311"/>
          </a:xfrm>
          <a:prstGeom prst="flowChartDelay">
            <a:avLst/>
          </a:prstGeom>
          <a:solidFill>
            <a:srgbClr val="67A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文字方塊 29"/>
          <p:cNvSpPr txBox="1"/>
          <p:nvPr/>
        </p:nvSpPr>
        <p:spPr>
          <a:xfrm>
            <a:off x="4968240" y="1493520"/>
            <a:ext cx="603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教育部</a:t>
            </a:r>
            <a:r>
              <a:rPr lang="zh-TW" altLang="en-US" sz="3600" b="1" dirty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教學實踐研究</a:t>
            </a:r>
            <a:r>
              <a:rPr lang="zh-TW" altLang="en-US" sz="36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計畫</a:t>
            </a:r>
            <a:r>
              <a:rPr lang="en-US" altLang="zh-TW" sz="36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36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3600" b="1" dirty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研究倫理審查說明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927600" y="2499360"/>
            <a:ext cx="2001520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ko-KR" sz="1200" dirty="0" smtClean="0">
                <a:solidFill>
                  <a:srgbClr val="67AFDB"/>
                </a:solidFill>
              </a:rPr>
              <a:t>TUNGHAI  UNIVERSITY</a:t>
            </a:r>
          </a:p>
        </p:txBody>
      </p:sp>
    </p:spTree>
    <p:extLst>
      <p:ext uri="{BB962C8B-B14F-4D97-AF65-F5344CB8AC3E}">
        <p14:creationId xmlns:p14="http://schemas.microsoft.com/office/powerpoint/2010/main" val="9451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9"/>
          <p:cNvGrpSpPr/>
          <p:nvPr/>
        </p:nvGrpSpPr>
        <p:grpSpPr>
          <a:xfrm>
            <a:off x="104191" y="126542"/>
            <a:ext cx="949106" cy="949106"/>
            <a:chOff x="1439504" y="619459"/>
            <a:chExt cx="2465408" cy="2465408"/>
          </a:xfrm>
        </p:grpSpPr>
        <p:cxnSp>
          <p:nvCxnSpPr>
            <p:cNvPr id="21" name="직선 연결선 20"/>
            <p:cNvCxnSpPr/>
            <p:nvPr/>
          </p:nvCxnSpPr>
          <p:spPr>
            <a:xfrm>
              <a:off x="1439504" y="3076324"/>
              <a:ext cx="2465408" cy="0"/>
            </a:xfrm>
            <a:prstGeom prst="line">
              <a:avLst/>
            </a:prstGeom>
            <a:ln>
              <a:solidFill>
                <a:srgbClr val="80BC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rot="5400000">
              <a:off x="2652016" y="1852163"/>
              <a:ext cx="2465408" cy="0"/>
            </a:xfrm>
            <a:prstGeom prst="line">
              <a:avLst/>
            </a:prstGeom>
            <a:ln>
              <a:solidFill>
                <a:srgbClr val="80BC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직사각형 22"/>
          <p:cNvSpPr/>
          <p:nvPr/>
        </p:nvSpPr>
        <p:spPr>
          <a:xfrm>
            <a:off x="228968" y="126542"/>
            <a:ext cx="659155" cy="735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200" b="1" dirty="0" smtClean="0">
                <a:solidFill>
                  <a:schemeClr val="accent5">
                    <a:lumMod val="75000"/>
                  </a:schemeClr>
                </a:solidFill>
              </a:rPr>
              <a:t>0</a:t>
            </a:r>
            <a:r>
              <a:rPr lang="en-US" altLang="zh-TW" sz="3200" b="1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en-US" altLang="ko-KR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358040" y="217924"/>
            <a:ext cx="8730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4000" b="1" dirty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研究倫理</a:t>
            </a:r>
            <a:r>
              <a:rPr lang="zh-TW" altLang="en-US" sz="40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審查</a:t>
            </a:r>
            <a:r>
              <a:rPr lang="zh-TW" altLang="en-US" sz="40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流程</a:t>
            </a:r>
            <a:endParaRPr lang="en-US" altLang="ko-KR" b="1" dirty="0">
              <a:solidFill>
                <a:srgbClr val="305C8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1286738" y="1072359"/>
            <a:ext cx="10310400" cy="0"/>
          </a:xfrm>
          <a:prstGeom prst="line">
            <a:avLst/>
          </a:prstGeom>
          <a:ln>
            <a:solidFill>
              <a:srgbClr val="80B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4" descr="D:\林小青\Desktop\教資中心LOGO確定版-英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7924" y="360923"/>
            <a:ext cx="1676401" cy="448702"/>
          </a:xfrm>
          <a:prstGeom prst="rect">
            <a:avLst/>
          </a:prstGeom>
          <a:noFill/>
        </p:spPr>
      </p:pic>
      <p:sp>
        <p:nvSpPr>
          <p:cNvPr id="11" name="직사각형 6"/>
          <p:cNvSpPr/>
          <p:nvPr/>
        </p:nvSpPr>
        <p:spPr>
          <a:xfrm>
            <a:off x="5516879" y="55647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TW" altLang="en-US" dirty="0" smtClean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簡報</a:t>
            </a:r>
            <a:r>
              <a:rPr lang="zh-TW" altLang="en-US" dirty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放映模式可於各流程方框點選說明</a:t>
            </a:r>
            <a:r>
              <a:rPr lang="zh-TW" altLang="en-US" dirty="0">
                <a:solidFill>
                  <a:srgbClr val="308FCA"/>
                </a:solidFill>
                <a:latin typeface="微軟正黑體" pitchFamily="34" charset="-120"/>
                <a:ea typeface="微軟正黑體" pitchFamily="34" charset="-120"/>
              </a:rPr>
              <a:t>連結</a:t>
            </a:r>
            <a:endParaRPr lang="en-US" altLang="ko-KR" dirty="0">
              <a:solidFill>
                <a:srgbClr val="308FCA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2956687350"/>
              </p:ext>
            </p:extLst>
          </p:nvPr>
        </p:nvGraphicFramePr>
        <p:xfrm>
          <a:off x="1663700" y="1155447"/>
          <a:ext cx="8425180" cy="5616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3123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9"/>
          <p:cNvGrpSpPr/>
          <p:nvPr/>
        </p:nvGrpSpPr>
        <p:grpSpPr>
          <a:xfrm>
            <a:off x="104191" y="126542"/>
            <a:ext cx="949106" cy="949106"/>
            <a:chOff x="1439504" y="619459"/>
            <a:chExt cx="2465408" cy="2465408"/>
          </a:xfrm>
        </p:grpSpPr>
        <p:cxnSp>
          <p:nvCxnSpPr>
            <p:cNvPr id="21" name="직선 연결선 20"/>
            <p:cNvCxnSpPr/>
            <p:nvPr/>
          </p:nvCxnSpPr>
          <p:spPr>
            <a:xfrm>
              <a:off x="1439504" y="3076324"/>
              <a:ext cx="2465408" cy="0"/>
            </a:xfrm>
            <a:prstGeom prst="line">
              <a:avLst/>
            </a:prstGeom>
            <a:ln>
              <a:solidFill>
                <a:srgbClr val="80BC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rot="5400000">
              <a:off x="2652016" y="1852163"/>
              <a:ext cx="2465408" cy="0"/>
            </a:xfrm>
            <a:prstGeom prst="line">
              <a:avLst/>
            </a:prstGeom>
            <a:ln>
              <a:solidFill>
                <a:srgbClr val="80BC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직사각형 22"/>
          <p:cNvSpPr/>
          <p:nvPr/>
        </p:nvSpPr>
        <p:spPr>
          <a:xfrm>
            <a:off x="228968" y="126542"/>
            <a:ext cx="659155" cy="735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200" b="1" dirty="0" smtClean="0">
                <a:solidFill>
                  <a:schemeClr val="accent5">
                    <a:lumMod val="75000"/>
                  </a:schemeClr>
                </a:solidFill>
              </a:rPr>
              <a:t>0</a:t>
            </a:r>
            <a:r>
              <a:rPr lang="en-US" altLang="zh-TW" sz="3200" b="1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endParaRPr lang="en-US" altLang="ko-KR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358040" y="217924"/>
            <a:ext cx="8730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4000" b="1" dirty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研究倫理</a:t>
            </a:r>
            <a:r>
              <a:rPr lang="zh-TW" altLang="en-US" sz="40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審查</a:t>
            </a:r>
            <a:r>
              <a:rPr lang="zh-TW" altLang="en-US" sz="4000" b="1" dirty="0" smtClean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流程相關說明</a:t>
            </a:r>
            <a:r>
              <a:rPr lang="zh-TW" altLang="en-US" sz="4000" b="1" dirty="0">
                <a:solidFill>
                  <a:srgbClr val="305C81"/>
                </a:solidFill>
                <a:latin typeface="微軟正黑體" pitchFamily="34" charset="-120"/>
                <a:ea typeface="微軟正黑體" pitchFamily="34" charset="-120"/>
              </a:rPr>
              <a:t>連結</a:t>
            </a:r>
            <a:endParaRPr lang="en-US" altLang="ko-KR" b="1" dirty="0">
              <a:solidFill>
                <a:srgbClr val="305C8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1286738" y="1072359"/>
            <a:ext cx="10310400" cy="0"/>
          </a:xfrm>
          <a:prstGeom prst="line">
            <a:avLst/>
          </a:prstGeom>
          <a:ln>
            <a:solidFill>
              <a:srgbClr val="80BC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4" descr="D:\林小青\Desktop\教資中心LOGO確定版-英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7924" y="360923"/>
            <a:ext cx="1676401" cy="448702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/>
        </p:nvSpPr>
        <p:spPr>
          <a:xfrm>
            <a:off x="888123" y="1808201"/>
            <a:ext cx="10325977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若教師不確定研究計畫是否需審查研究倫理，請參閱「教育部教學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實踐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計畫」網站查詢可諮詢倫理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審查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單位，自行就近諮詢。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88000">
              <a:spcBef>
                <a:spcPts val="600"/>
              </a:spcBef>
            </a:pP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https://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tpr.moe.edu.tw/newsDetail/4b1141f260b5ded50160beb3e24305a4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教師若不確認研究計畫是否涉及人體研究，可參閱下述網頁說明。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88000">
              <a:spcBef>
                <a:spcPts val="600"/>
              </a:spcBef>
            </a:pP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https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://tpr.moe.edu.tw/newsDetail/4b1141f260921ce30160a1c107ae007c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8000">
              <a:spcBef>
                <a:spcPts val="600"/>
              </a:spcBef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符合上述網頁說明註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一「人體研究法第一項第一款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」，請進一步參閱衛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服部網站，確認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研究計畫是否符合得免審查研究倫理之範圍。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88000">
              <a:spcBef>
                <a:spcPts val="600"/>
              </a:spcBef>
            </a:pP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http://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www.cdc.gov.tw/list.aspx?treeid=5ff75185b74d8265&amp;nowtreeid=5cddf3a83cc017b5</a:t>
            </a:r>
            <a:endParaRPr lang="zh-TW" altLang="en-US" sz="1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若研究計畫不涉及人體研究，研究計畫申請需附上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計畫書第八項研究倫理審查聲明書與告知同意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函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告知同意函可至下述網站中擇一範本使用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說明研究對象、招募方式，告知內容、研究方式。</a:t>
            </a:r>
          </a:p>
          <a:p>
            <a:pPr indent="288000">
              <a:spcBef>
                <a:spcPts val="600"/>
              </a:spcBef>
            </a:pP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https://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tpr.moe.edu.tw/newsDetail/4b1141f260b5ded50160beb3e24305a4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研究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計畫涉及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人體研究，研究計畫申請需附上計畫書第八項研究倫理審查聲明書與送審證明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可至網站中下列倫理研究審查中心中擇一申請審查單位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88000">
              <a:spcBef>
                <a:spcPts val="600"/>
              </a:spcBef>
            </a:pP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https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://tpr.moe.edu.tw/newsDetail/4b1141f260b5ded50160beb3e24305a4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28336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257</Words>
  <Application>Microsoft Office PowerPoint</Application>
  <PresentationFormat>寬螢幕</PresentationFormat>
  <Paragraphs>30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Malgun Gothic</vt:lpstr>
      <vt:lpstr>微軟正黑體</vt:lpstr>
      <vt:lpstr>新細明體</vt:lpstr>
      <vt:lpstr>Arial</vt:lpstr>
      <vt:lpstr>Calibri</vt:lpstr>
      <vt:lpstr>Wingdings</vt:lpstr>
      <vt:lpstr>7_Office 테마</vt:lpstr>
      <vt:lpstr>PowerPoint 簡報</vt:lpstr>
      <vt:lpstr>PowerPoint 簡報</vt:lpstr>
      <vt:lpstr>PowerPoint 簡報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seok</dc:creator>
  <cp:lastModifiedBy>朱儀鈞</cp:lastModifiedBy>
  <cp:revision>198</cp:revision>
  <dcterms:created xsi:type="dcterms:W3CDTF">2016-08-06T11:00:48Z</dcterms:created>
  <dcterms:modified xsi:type="dcterms:W3CDTF">2018-01-09T06:33:24Z</dcterms:modified>
</cp:coreProperties>
</file>